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52"/>
  </p:normalViewPr>
  <p:slideViewPr>
    <p:cSldViewPr snapToGrid="0" snapToObjects="1">
      <p:cViewPr varScale="1">
        <p:scale>
          <a:sx n="90" d="100"/>
          <a:sy n="90" d="100"/>
        </p:scale>
        <p:origin x="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Task Management App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cap="none" dirty="0" smtClean="0"/>
              <a:t>CMP6168 Mobile And Web Technology I</a:t>
            </a:r>
          </a:p>
          <a:p>
            <a:r>
              <a:rPr lang="en-GB" cap="none" dirty="0" smtClean="0"/>
              <a:t>Alexander Davis</a:t>
            </a:r>
          </a:p>
          <a:p>
            <a:r>
              <a:rPr lang="en-GB" cap="none" dirty="0" smtClean="0"/>
              <a:t>S14110259</a:t>
            </a:r>
            <a:endParaRPr lang="en-GB" cap="none" dirty="0"/>
          </a:p>
        </p:txBody>
      </p:sp>
    </p:spTree>
    <p:extLst>
      <p:ext uri="{BB962C8B-B14F-4D97-AF65-F5344CB8AC3E}">
        <p14:creationId xmlns:p14="http://schemas.microsoft.com/office/powerpoint/2010/main" val="1818583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3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575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548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915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775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32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7067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31</TotalTime>
  <Words>12</Words>
  <Application>Microsoft Macintosh PowerPoint</Application>
  <PresentationFormat>Widescreen</PresentationFormat>
  <Paragraphs>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Celestial</vt:lpstr>
      <vt:lpstr>Task Management App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Management App</dc:title>
  <dc:creator>Alexander Edward Davis</dc:creator>
  <cp:lastModifiedBy>Alexander Edward Davis</cp:lastModifiedBy>
  <cp:revision>2</cp:revision>
  <dcterms:created xsi:type="dcterms:W3CDTF">2016-11-17T12:15:56Z</dcterms:created>
  <dcterms:modified xsi:type="dcterms:W3CDTF">2016-11-17T12:47:09Z</dcterms:modified>
</cp:coreProperties>
</file>